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"/>
  </p:notesMasterIdLst>
  <p:sldIdLst>
    <p:sldId id="257" r:id="rId2"/>
    <p:sldId id="259" r:id="rId3"/>
    <p:sldId id="256" r:id="rId4"/>
    <p:sldId id="258" r:id="rId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69155" autoAdjust="0"/>
  </p:normalViewPr>
  <p:slideViewPr>
    <p:cSldViewPr snapToGrid="0" snapToObjects="1">
      <p:cViewPr>
        <p:scale>
          <a:sx n="59" d="100"/>
          <a:sy n="59" d="100"/>
        </p:scale>
        <p:origin x="-2232" y="-13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notesMaster" Target="notesMasters/notesMaster1.xml"/><Relationship Id="rId7" Type="http://schemas.openxmlformats.org/officeDocument/2006/relationships/printerSettings" Target="printerSettings/printerSettings1.bin"/><Relationship Id="rId8" Type="http://schemas.openxmlformats.org/officeDocument/2006/relationships/presProps" Target="presProps.xml"/><Relationship Id="rId9" Type="http://schemas.openxmlformats.org/officeDocument/2006/relationships/viewProps" Target="viewProps.xml"/><Relationship Id="rId10" Type="http://schemas.openxmlformats.org/officeDocument/2006/relationships/theme" Target="theme/theme1.xml"/><Relationship Id="rId1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E46456-4A1B-D049-AEBA-CBE71E36B223}" type="datetimeFigureOut">
              <a:rPr lang="en-US" smtClean="0"/>
              <a:t>6/10/16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3F3B68-BD91-FE4E-A685-0D2E70D1E8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88798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R"/>
            </a:pPr>
            <a:r>
              <a:rPr lang="en-US" dirty="0" smtClean="0"/>
              <a:t>Add background</a:t>
            </a:r>
          </a:p>
          <a:p>
            <a:pPr marL="228600" indent="-228600">
              <a:buAutoNum type="arabicParenR"/>
            </a:pPr>
            <a:endParaRPr lang="en-US" dirty="0" smtClean="0"/>
          </a:p>
          <a:p>
            <a:pPr marL="228600" indent="-228600">
              <a:buAutoNum type="arabicParenR"/>
            </a:pPr>
            <a:r>
              <a:rPr lang="en-US" dirty="0" smtClean="0"/>
              <a:t>Add game background</a:t>
            </a:r>
          </a:p>
          <a:p>
            <a:pPr marL="228600" indent="-228600">
              <a:buAutoNum type="arabicParenR"/>
            </a:pPr>
            <a:endParaRPr lang="en-US" dirty="0" smtClean="0"/>
          </a:p>
          <a:p>
            <a:pPr marL="228600" indent="-228600">
              <a:buAutoNum type="arabicParenR"/>
            </a:pPr>
            <a:r>
              <a:rPr lang="en-US" dirty="0" smtClean="0"/>
              <a:t>Add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daschund</a:t>
            </a:r>
            <a:r>
              <a:rPr lang="en-US" baseline="0" dirty="0" smtClean="0"/>
              <a:t> paddle</a:t>
            </a:r>
          </a:p>
          <a:p>
            <a:pPr marL="228600" indent="-228600">
              <a:buAutoNum type="arabicParenR"/>
            </a:pPr>
            <a:endParaRPr lang="en-US" baseline="0" dirty="0" smtClean="0"/>
          </a:p>
          <a:p>
            <a:pPr marL="228600" indent="-228600">
              <a:buAutoNum type="arabicParenR"/>
            </a:pPr>
            <a:r>
              <a:rPr lang="en-US" baseline="0" dirty="0" smtClean="0"/>
              <a:t>Add landing page</a:t>
            </a:r>
          </a:p>
          <a:p>
            <a:pPr marL="228600" indent="-228600">
              <a:buAutoNum type="arabicParenR"/>
            </a:pPr>
            <a:endParaRPr lang="en-US" baseline="0" dirty="0" smtClean="0"/>
          </a:p>
          <a:p>
            <a:pPr marL="228600" indent="-228600">
              <a:buAutoNum type="arabicParenR"/>
            </a:pPr>
            <a:r>
              <a:rPr lang="en-US" baseline="0" dirty="0" smtClean="0"/>
              <a:t>Add kitty graphics</a:t>
            </a:r>
          </a:p>
          <a:p>
            <a:pPr marL="228600" indent="-228600">
              <a:buAutoNum type="arabicParenR"/>
            </a:pPr>
            <a:endParaRPr lang="en-US" baseline="0" dirty="0" smtClean="0"/>
          </a:p>
          <a:p>
            <a:pPr marL="228600" indent="-228600">
              <a:buAutoNum type="arabicParenR"/>
            </a:pPr>
            <a:r>
              <a:rPr lang="en-US" baseline="0" dirty="0" smtClean="0"/>
              <a:t>Bonus: add levels</a:t>
            </a:r>
          </a:p>
          <a:p>
            <a:pPr marL="228600" indent="-228600">
              <a:buAutoNum type="arabicParenR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3F3B68-BD91-FE4E-A685-0D2E70D1E82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72405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R"/>
            </a:pPr>
            <a:r>
              <a:rPr lang="en-US" dirty="0" smtClean="0"/>
              <a:t>Add background</a:t>
            </a:r>
          </a:p>
          <a:p>
            <a:pPr marL="228600" indent="-228600">
              <a:buAutoNum type="arabicParenR"/>
            </a:pPr>
            <a:endParaRPr lang="en-US" dirty="0" smtClean="0"/>
          </a:p>
          <a:p>
            <a:pPr marL="228600" indent="-228600">
              <a:buAutoNum type="arabicParenR"/>
            </a:pPr>
            <a:r>
              <a:rPr lang="en-US" dirty="0" smtClean="0"/>
              <a:t>Add game background</a:t>
            </a:r>
          </a:p>
          <a:p>
            <a:pPr marL="228600" indent="-228600">
              <a:buAutoNum type="arabicParenR"/>
            </a:pPr>
            <a:endParaRPr lang="en-US" dirty="0" smtClean="0"/>
          </a:p>
          <a:p>
            <a:pPr marL="228600" indent="-228600">
              <a:buAutoNum type="arabicParenR"/>
            </a:pPr>
            <a:r>
              <a:rPr lang="en-US" dirty="0" smtClean="0"/>
              <a:t>Add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daschund</a:t>
            </a:r>
            <a:r>
              <a:rPr lang="en-US" baseline="0" dirty="0" smtClean="0"/>
              <a:t> paddle</a:t>
            </a:r>
          </a:p>
          <a:p>
            <a:pPr marL="228600" indent="-228600">
              <a:buAutoNum type="arabicParenR"/>
            </a:pPr>
            <a:endParaRPr lang="en-US" baseline="0" dirty="0" smtClean="0"/>
          </a:p>
          <a:p>
            <a:pPr marL="228600" indent="-228600">
              <a:buAutoNum type="arabicParenR"/>
            </a:pPr>
            <a:r>
              <a:rPr lang="en-US" baseline="0" dirty="0" smtClean="0"/>
              <a:t>Add landing page</a:t>
            </a:r>
          </a:p>
          <a:p>
            <a:pPr marL="228600" indent="-228600">
              <a:buAutoNum type="arabicParenR"/>
            </a:pPr>
            <a:endParaRPr lang="en-US" baseline="0" dirty="0" smtClean="0"/>
          </a:p>
          <a:p>
            <a:pPr marL="228600" indent="-228600">
              <a:buAutoNum type="arabicParenR"/>
            </a:pPr>
            <a:r>
              <a:rPr lang="en-US" baseline="0" dirty="0" smtClean="0"/>
              <a:t>Add kitty graphics</a:t>
            </a:r>
          </a:p>
          <a:p>
            <a:pPr marL="228600" indent="-228600">
              <a:buAutoNum type="arabicParenR"/>
            </a:pPr>
            <a:endParaRPr lang="en-US" baseline="0" dirty="0" smtClean="0"/>
          </a:p>
          <a:p>
            <a:pPr marL="228600" indent="-228600">
              <a:buAutoNum type="arabicParenR"/>
            </a:pPr>
            <a:r>
              <a:rPr lang="en-US" baseline="0" dirty="0" smtClean="0"/>
              <a:t>Bonus: add levels</a:t>
            </a:r>
          </a:p>
          <a:p>
            <a:pPr marL="228600" indent="-228600">
              <a:buAutoNum type="arabicParenR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3F3B68-BD91-FE4E-A685-0D2E70D1E82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72405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B7B490-56DC-2E41-95CE-01CEAE70BCAF}" type="datetimeFigureOut">
              <a:rPr lang="en-US" smtClean="0"/>
              <a:t>3/10/16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6FDBB-D151-D545-9837-458BECABB8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1011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B7B490-56DC-2E41-95CE-01CEAE70BCAF}" type="datetimeFigureOut">
              <a:rPr lang="en-US" smtClean="0"/>
              <a:t>3/10/16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6FDBB-D151-D545-9837-458BECABB8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272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B7B490-56DC-2E41-95CE-01CEAE70BCAF}" type="datetimeFigureOut">
              <a:rPr lang="en-US" smtClean="0"/>
              <a:t>3/10/16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6FDBB-D151-D545-9837-458BECABB8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7566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B7B490-56DC-2E41-95CE-01CEAE70BCAF}" type="datetimeFigureOut">
              <a:rPr lang="en-US" smtClean="0"/>
              <a:t>3/10/16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6FDBB-D151-D545-9837-458BECABB8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62819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B7B490-56DC-2E41-95CE-01CEAE70BCAF}" type="datetimeFigureOut">
              <a:rPr lang="en-US" smtClean="0"/>
              <a:t>3/10/16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6FDBB-D151-D545-9837-458BECABB8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126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B7B490-56DC-2E41-95CE-01CEAE70BCAF}" type="datetimeFigureOut">
              <a:rPr lang="en-US" smtClean="0"/>
              <a:t>3/10/16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6FDBB-D151-D545-9837-458BECABB8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1126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B7B490-56DC-2E41-95CE-01CEAE70BCAF}" type="datetimeFigureOut">
              <a:rPr lang="en-US" smtClean="0"/>
              <a:t>3/10/16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6FDBB-D151-D545-9837-458BECABB8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4433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B7B490-56DC-2E41-95CE-01CEAE70BCAF}" type="datetimeFigureOut">
              <a:rPr lang="en-US" smtClean="0"/>
              <a:t>3/10/16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6FDBB-D151-D545-9837-458BECABB8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4097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B7B490-56DC-2E41-95CE-01CEAE70BCAF}" type="datetimeFigureOut">
              <a:rPr lang="en-US" smtClean="0"/>
              <a:t>3/10/16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6FDBB-D151-D545-9837-458BECABB8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5703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B7B490-56DC-2E41-95CE-01CEAE70BCAF}" type="datetimeFigureOut">
              <a:rPr lang="en-US" smtClean="0"/>
              <a:t>3/10/16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6FDBB-D151-D545-9837-458BECABB8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5461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B7B490-56DC-2E41-95CE-01CEAE70BCAF}" type="datetimeFigureOut">
              <a:rPr lang="en-US" smtClean="0"/>
              <a:t>3/10/16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6FDBB-D151-D545-9837-458BECABB8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84346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B7B490-56DC-2E41-95CE-01CEAE70BCAF}" type="datetimeFigureOut">
              <a:rPr lang="en-US" smtClean="0"/>
              <a:t>3/10/16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F6FDBB-D151-D545-9837-458BECABB8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4962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microsoft.com/office/2007/relationships/hdphoto" Target="../media/hdphoto1.wdp"/><Relationship Id="rId6" Type="http://schemas.openxmlformats.org/officeDocument/2006/relationships/image" Target="../media/image3.png"/><Relationship Id="rId7" Type="http://schemas.microsoft.com/office/2007/relationships/hdphoto" Target="../media/hdphoto2.wdp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microsoft.com/office/2007/relationships/hdphoto" Target="../media/hdphoto1.wdp"/><Relationship Id="rId6" Type="http://schemas.openxmlformats.org/officeDocument/2006/relationships/image" Target="../media/image3.png"/><Relationship Id="rId7" Type="http://schemas.microsoft.com/office/2007/relationships/hdphoto" Target="../media/hdphoto2.wdp"/><Relationship Id="rId8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341914" y="751145"/>
            <a:ext cx="8450003" cy="5712062"/>
          </a:xfrm>
          <a:prstGeom prst="rect">
            <a:avLst/>
          </a:prstGeom>
          <a:solidFill>
            <a:schemeClr val="bg1">
              <a:lumMod val="85000"/>
              <a:alpha val="23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358195" y="211645"/>
            <a:ext cx="27678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Avenir Black"/>
                <a:cs typeface="Avenir Black"/>
              </a:rPr>
              <a:t>Wireframe</a:t>
            </a:r>
            <a:endParaRPr lang="en-US" sz="2800" dirty="0">
              <a:latin typeface="Avenir Black"/>
              <a:cs typeface="Avenir Black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760986" y="6463444"/>
            <a:ext cx="17909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720px</a:t>
            </a:r>
            <a:endParaRPr lang="en-US" sz="1200" dirty="0"/>
          </a:p>
        </p:txBody>
      </p:sp>
      <p:sp>
        <p:nvSpPr>
          <p:cNvPr id="5" name="TextBox 4"/>
          <p:cNvSpPr txBox="1"/>
          <p:nvPr/>
        </p:nvSpPr>
        <p:spPr>
          <a:xfrm rot="16200000">
            <a:off x="8034944" y="3457501"/>
            <a:ext cx="17909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480px</a:t>
            </a:r>
            <a:endParaRPr lang="en-US" sz="1200" dirty="0"/>
          </a:p>
        </p:txBody>
      </p:sp>
      <p:sp>
        <p:nvSpPr>
          <p:cNvPr id="6" name="Rectangle 5"/>
          <p:cNvSpPr/>
          <p:nvPr/>
        </p:nvSpPr>
        <p:spPr>
          <a:xfrm>
            <a:off x="895473" y="1400090"/>
            <a:ext cx="1221099" cy="26048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rgbClr val="000000"/>
                </a:solidFill>
              </a:rPr>
              <a:t>Kitty Graphic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895473" y="1812972"/>
            <a:ext cx="1221099" cy="26048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rgbClr val="000000"/>
                </a:solidFill>
              </a:rPr>
              <a:t>Kitty Graphic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895473" y="2225854"/>
            <a:ext cx="1221099" cy="26048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rgbClr val="000000"/>
                </a:solidFill>
              </a:rPr>
              <a:t>Kitty Graphic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895473" y="2667967"/>
            <a:ext cx="1221099" cy="26048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rgbClr val="000000"/>
                </a:solidFill>
              </a:rPr>
              <a:t>Kitty Graphic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350378" y="1403997"/>
            <a:ext cx="1221099" cy="26048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rgbClr val="000000"/>
                </a:solidFill>
              </a:rPr>
              <a:t>Kitty Graphic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350378" y="1816879"/>
            <a:ext cx="1221099" cy="26048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rgbClr val="000000"/>
                </a:solidFill>
              </a:rPr>
              <a:t>Kitty Graphic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350378" y="2229761"/>
            <a:ext cx="1221099" cy="26048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rgbClr val="000000"/>
                </a:solidFill>
              </a:rPr>
              <a:t>Kitty Graphic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350378" y="2671874"/>
            <a:ext cx="1221099" cy="26048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rgbClr val="000000"/>
                </a:solidFill>
              </a:rPr>
              <a:t>Kitty Graphic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811150" y="1400090"/>
            <a:ext cx="1221099" cy="26048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rgbClr val="000000"/>
                </a:solidFill>
              </a:rPr>
              <a:t>Kitty Graphic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811150" y="1812972"/>
            <a:ext cx="1221099" cy="26048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rgbClr val="000000"/>
                </a:solidFill>
              </a:rPr>
              <a:t>Kitty Graphic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811150" y="2225854"/>
            <a:ext cx="1221099" cy="26048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rgbClr val="000000"/>
                </a:solidFill>
              </a:rPr>
              <a:t>Kitty Graphic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811150" y="2667967"/>
            <a:ext cx="1221099" cy="26048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rgbClr val="000000"/>
                </a:solidFill>
              </a:rPr>
              <a:t>Kitty Graphic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5238041" y="1411811"/>
            <a:ext cx="1221099" cy="26048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rgbClr val="000000"/>
                </a:solidFill>
              </a:rPr>
              <a:t>Kitty Graphic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5238041" y="1824693"/>
            <a:ext cx="1221099" cy="26048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rgbClr val="000000"/>
                </a:solidFill>
              </a:rPr>
              <a:t>Kitty Graphic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5238041" y="2237575"/>
            <a:ext cx="1221099" cy="26048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rgbClr val="000000"/>
                </a:solidFill>
              </a:rPr>
              <a:t>Kitty Graphic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5238041" y="2679688"/>
            <a:ext cx="1221099" cy="26048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rgbClr val="000000"/>
                </a:solidFill>
              </a:rPr>
              <a:t>Kitty Graphic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6741791" y="1400090"/>
            <a:ext cx="1221099" cy="26048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rgbClr val="000000"/>
                </a:solidFill>
              </a:rPr>
              <a:t>Kitty Graphic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6741791" y="1812972"/>
            <a:ext cx="1221099" cy="26048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rgbClr val="000000"/>
                </a:solidFill>
              </a:rPr>
              <a:t>Kitty Graphic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741791" y="2225854"/>
            <a:ext cx="1221099" cy="26048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rgbClr val="000000"/>
                </a:solidFill>
              </a:rPr>
              <a:t>Kitty Graphic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6741791" y="2667967"/>
            <a:ext cx="1221099" cy="26048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rgbClr val="000000"/>
                </a:solidFill>
              </a:rPr>
              <a:t>Kitty Graphic</a:t>
            </a:r>
            <a:endParaRPr lang="en-US" sz="1200" dirty="0">
              <a:solidFill>
                <a:srgbClr val="000000"/>
              </a:solidFill>
            </a:endParaRP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3"/>
          <a:srcRect t="55455" r="26118"/>
          <a:stretch/>
        </p:blipFill>
        <p:spPr>
          <a:xfrm>
            <a:off x="4672742" y="5534713"/>
            <a:ext cx="4119176" cy="928494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 rotWithShape="1">
          <a:blip r:embed="rId3"/>
          <a:srcRect t="55455" r="22258"/>
          <a:stretch/>
        </p:blipFill>
        <p:spPr>
          <a:xfrm>
            <a:off x="338370" y="5534950"/>
            <a:ext cx="4334371" cy="928494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94" b="89691" l="5792" r="94788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47092" y="5405000"/>
            <a:ext cx="1635247" cy="771264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5667" b="95667" l="5167" r="9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70377" y="4566273"/>
            <a:ext cx="307357" cy="307357"/>
          </a:xfrm>
          <a:prstGeom prst="rect">
            <a:avLst/>
          </a:prstGeom>
        </p:spPr>
      </p:pic>
      <p:cxnSp>
        <p:nvCxnSpPr>
          <p:cNvPr id="30" name="Straight Arrow Connector 29"/>
          <p:cNvCxnSpPr/>
          <p:nvPr/>
        </p:nvCxnSpPr>
        <p:spPr>
          <a:xfrm>
            <a:off x="1481589" y="3304864"/>
            <a:ext cx="0" cy="61864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2952785" y="3304864"/>
            <a:ext cx="0" cy="61864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4418096" y="3304864"/>
            <a:ext cx="0" cy="61864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5889292" y="3304864"/>
            <a:ext cx="0" cy="61864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7344198" y="3304864"/>
            <a:ext cx="0" cy="61864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2740458" y="3991065"/>
            <a:ext cx="33552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Helvetica"/>
                <a:cs typeface="Helvetica"/>
              </a:rPr>
              <a:t>Kitties move down every x seconds</a:t>
            </a:r>
            <a:endParaRPr lang="en-US" sz="1400" dirty="0">
              <a:latin typeface="Helvetica"/>
              <a:cs typeface="Helvetica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58195" y="5209638"/>
            <a:ext cx="44773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Helvetica"/>
                <a:cs typeface="Helvetica"/>
              </a:rPr>
              <a:t>Don’t let the kitties reach the fence!</a:t>
            </a:r>
            <a:endParaRPr lang="en-US" sz="1400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7293543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341914" y="751145"/>
            <a:ext cx="8450003" cy="5712062"/>
          </a:xfrm>
          <a:prstGeom prst="rect">
            <a:avLst/>
          </a:prstGeom>
          <a:solidFill>
            <a:schemeClr val="bg1">
              <a:lumMod val="85000"/>
              <a:alpha val="23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358195" y="211645"/>
            <a:ext cx="27678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Avenir Black"/>
                <a:cs typeface="Avenir Black"/>
              </a:rPr>
              <a:t>Wireframe</a:t>
            </a:r>
            <a:endParaRPr lang="en-US" sz="2800" dirty="0">
              <a:latin typeface="Avenir Black"/>
              <a:cs typeface="Avenir Black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760986" y="6463444"/>
            <a:ext cx="17909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720px</a:t>
            </a:r>
            <a:endParaRPr lang="en-US" sz="1200" dirty="0"/>
          </a:p>
        </p:txBody>
      </p:sp>
      <p:sp>
        <p:nvSpPr>
          <p:cNvPr id="5" name="TextBox 4"/>
          <p:cNvSpPr txBox="1"/>
          <p:nvPr/>
        </p:nvSpPr>
        <p:spPr>
          <a:xfrm rot="16200000">
            <a:off x="8034944" y="3457501"/>
            <a:ext cx="17909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480px</a:t>
            </a:r>
            <a:endParaRPr lang="en-US" sz="1200" dirty="0"/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3"/>
          <a:srcRect t="55455" r="26118"/>
          <a:stretch/>
        </p:blipFill>
        <p:spPr>
          <a:xfrm>
            <a:off x="4672742" y="5534713"/>
            <a:ext cx="4119176" cy="928494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 rotWithShape="1">
          <a:blip r:embed="rId3"/>
          <a:srcRect t="55455" r="22258"/>
          <a:stretch/>
        </p:blipFill>
        <p:spPr>
          <a:xfrm>
            <a:off x="338370" y="5534950"/>
            <a:ext cx="4334371" cy="928494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94" b="89691" l="5792" r="94788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47092" y="5405000"/>
            <a:ext cx="1635247" cy="771264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5667" b="95667" l="5167" r="9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70377" y="4566273"/>
            <a:ext cx="307357" cy="307357"/>
          </a:xfrm>
          <a:prstGeom prst="rect">
            <a:avLst/>
          </a:prstGeom>
        </p:spPr>
      </p:pic>
      <p:cxnSp>
        <p:nvCxnSpPr>
          <p:cNvPr id="30" name="Straight Arrow Connector 29"/>
          <p:cNvCxnSpPr/>
          <p:nvPr/>
        </p:nvCxnSpPr>
        <p:spPr>
          <a:xfrm>
            <a:off x="1481589" y="3304864"/>
            <a:ext cx="0" cy="61864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2952785" y="3304864"/>
            <a:ext cx="0" cy="61864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4418096" y="3304864"/>
            <a:ext cx="0" cy="61864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5889292" y="3304864"/>
            <a:ext cx="0" cy="61864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7344198" y="3304864"/>
            <a:ext cx="0" cy="61864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2740458" y="3991065"/>
            <a:ext cx="33552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Helvetica"/>
                <a:cs typeface="Helvetica"/>
              </a:rPr>
              <a:t>Kitties move down every x seconds</a:t>
            </a:r>
            <a:endParaRPr lang="en-US" sz="1400" dirty="0">
              <a:latin typeface="Helvetica"/>
              <a:cs typeface="Helvetica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58195" y="5209638"/>
            <a:ext cx="44773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Helvetica"/>
                <a:cs typeface="Helvetica"/>
              </a:rPr>
              <a:t>Don’t let the kitties reach the fence!</a:t>
            </a:r>
            <a:endParaRPr lang="en-US" sz="1400" dirty="0">
              <a:latin typeface="Helvetica"/>
              <a:cs typeface="Helvetica"/>
            </a:endParaRPr>
          </a:p>
        </p:txBody>
      </p:sp>
      <p:pic>
        <p:nvPicPr>
          <p:cNvPr id="2" name="Picture 1" descr="angrycat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902" y="2702124"/>
            <a:ext cx="1002329" cy="387567"/>
          </a:xfrm>
          <a:prstGeom prst="rect">
            <a:avLst/>
          </a:prstGeom>
        </p:spPr>
      </p:pic>
      <p:pic>
        <p:nvPicPr>
          <p:cNvPr id="39" name="Picture 38" descr="angrycat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902" y="2268902"/>
            <a:ext cx="1002329" cy="387567"/>
          </a:xfrm>
          <a:prstGeom prst="rect">
            <a:avLst/>
          </a:prstGeom>
        </p:spPr>
      </p:pic>
      <p:pic>
        <p:nvPicPr>
          <p:cNvPr id="40" name="Picture 39" descr="angrycat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424" y="1848276"/>
            <a:ext cx="1002329" cy="387567"/>
          </a:xfrm>
          <a:prstGeom prst="rect">
            <a:avLst/>
          </a:prstGeom>
        </p:spPr>
      </p:pic>
      <p:pic>
        <p:nvPicPr>
          <p:cNvPr id="41" name="Picture 40" descr="angrycat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424" y="1423673"/>
            <a:ext cx="1002329" cy="387567"/>
          </a:xfrm>
          <a:prstGeom prst="rect">
            <a:avLst/>
          </a:prstGeom>
        </p:spPr>
      </p:pic>
      <p:pic>
        <p:nvPicPr>
          <p:cNvPr id="42" name="Picture 41" descr="angrycat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424" y="990999"/>
            <a:ext cx="1002329" cy="387567"/>
          </a:xfrm>
          <a:prstGeom prst="rect">
            <a:avLst/>
          </a:prstGeom>
        </p:spPr>
      </p:pic>
      <p:pic>
        <p:nvPicPr>
          <p:cNvPr id="43" name="Picture 42" descr="angrycat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8564" y="2702124"/>
            <a:ext cx="1002329" cy="387567"/>
          </a:xfrm>
          <a:prstGeom prst="rect">
            <a:avLst/>
          </a:prstGeom>
        </p:spPr>
      </p:pic>
      <p:pic>
        <p:nvPicPr>
          <p:cNvPr id="44" name="Picture 43" descr="angrycat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8564" y="2268902"/>
            <a:ext cx="1002329" cy="387567"/>
          </a:xfrm>
          <a:prstGeom prst="rect">
            <a:avLst/>
          </a:prstGeom>
        </p:spPr>
      </p:pic>
      <p:pic>
        <p:nvPicPr>
          <p:cNvPr id="45" name="Picture 44" descr="angrycat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1086" y="1848276"/>
            <a:ext cx="1002329" cy="387567"/>
          </a:xfrm>
          <a:prstGeom prst="rect">
            <a:avLst/>
          </a:prstGeom>
        </p:spPr>
      </p:pic>
      <p:pic>
        <p:nvPicPr>
          <p:cNvPr id="46" name="Picture 45" descr="angrycat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1086" y="1423673"/>
            <a:ext cx="1002329" cy="387567"/>
          </a:xfrm>
          <a:prstGeom prst="rect">
            <a:avLst/>
          </a:prstGeom>
        </p:spPr>
      </p:pic>
      <p:pic>
        <p:nvPicPr>
          <p:cNvPr id="47" name="Picture 46" descr="angrycat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1086" y="990999"/>
            <a:ext cx="1002329" cy="387567"/>
          </a:xfrm>
          <a:prstGeom prst="rect">
            <a:avLst/>
          </a:prstGeom>
        </p:spPr>
      </p:pic>
      <p:pic>
        <p:nvPicPr>
          <p:cNvPr id="48" name="Picture 47" descr="angrycat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302" y="2854524"/>
            <a:ext cx="1002329" cy="387567"/>
          </a:xfrm>
          <a:prstGeom prst="rect">
            <a:avLst/>
          </a:prstGeom>
        </p:spPr>
      </p:pic>
      <p:pic>
        <p:nvPicPr>
          <p:cNvPr id="49" name="Picture 48" descr="angrycat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302" y="2421302"/>
            <a:ext cx="1002329" cy="387567"/>
          </a:xfrm>
          <a:prstGeom prst="rect">
            <a:avLst/>
          </a:prstGeom>
        </p:spPr>
      </p:pic>
      <p:pic>
        <p:nvPicPr>
          <p:cNvPr id="50" name="Picture 49" descr="angrycat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824" y="2000676"/>
            <a:ext cx="1002329" cy="387567"/>
          </a:xfrm>
          <a:prstGeom prst="rect">
            <a:avLst/>
          </a:prstGeom>
        </p:spPr>
      </p:pic>
      <p:pic>
        <p:nvPicPr>
          <p:cNvPr id="51" name="Picture 50" descr="angrycat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824" y="1576073"/>
            <a:ext cx="1002329" cy="387567"/>
          </a:xfrm>
          <a:prstGeom prst="rect">
            <a:avLst/>
          </a:prstGeom>
        </p:spPr>
      </p:pic>
      <p:pic>
        <p:nvPicPr>
          <p:cNvPr id="52" name="Picture 51" descr="angrycat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824" y="1143399"/>
            <a:ext cx="1002329" cy="387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9299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Rectangle 87"/>
          <p:cNvSpPr/>
          <p:nvPr/>
        </p:nvSpPr>
        <p:spPr>
          <a:xfrm>
            <a:off x="341914" y="751145"/>
            <a:ext cx="8450003" cy="5712062"/>
          </a:xfrm>
          <a:prstGeom prst="rect">
            <a:avLst/>
          </a:prstGeom>
          <a:solidFill>
            <a:schemeClr val="bg1">
              <a:lumMod val="85000"/>
              <a:alpha val="23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358195" y="227925"/>
            <a:ext cx="27678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Avenir Black"/>
                <a:cs typeface="Avenir Black"/>
              </a:rPr>
              <a:t>Flow Chart</a:t>
            </a:r>
            <a:endParaRPr lang="en-US" sz="2800" dirty="0">
              <a:latin typeface="Avenir Black"/>
              <a:cs typeface="Avenir Black"/>
            </a:endParaRPr>
          </a:p>
        </p:txBody>
      </p:sp>
      <p:grpSp>
        <p:nvGrpSpPr>
          <p:cNvPr id="87" name="Group 86"/>
          <p:cNvGrpSpPr/>
          <p:nvPr/>
        </p:nvGrpSpPr>
        <p:grpSpPr>
          <a:xfrm>
            <a:off x="1519592" y="1024975"/>
            <a:ext cx="6369754" cy="5130965"/>
            <a:chOff x="1519592" y="1024975"/>
            <a:chExt cx="6369754" cy="5130965"/>
          </a:xfrm>
        </p:grpSpPr>
        <p:sp>
          <p:nvSpPr>
            <p:cNvPr id="5" name="Rectangle 4"/>
            <p:cNvSpPr/>
            <p:nvPr/>
          </p:nvSpPr>
          <p:spPr>
            <a:xfrm>
              <a:off x="3529171" y="1024975"/>
              <a:ext cx="1493013" cy="2538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Welcome Page</a:t>
              </a:r>
              <a:endParaRPr lang="en-US" sz="1400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5482930" y="1951854"/>
              <a:ext cx="1493013" cy="2538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Click Play</a:t>
              </a:r>
              <a:endParaRPr lang="en-US" sz="1400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1519592" y="1909983"/>
              <a:ext cx="1493013" cy="2538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Instructions</a:t>
              </a:r>
              <a:endParaRPr lang="en-US" sz="1400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5482930" y="2932236"/>
              <a:ext cx="1493013" cy="2538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Round 1</a:t>
              </a:r>
              <a:endParaRPr lang="en-US" sz="1400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5482930" y="3919786"/>
              <a:ext cx="1493013" cy="2538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Round 2</a:t>
              </a:r>
              <a:endParaRPr lang="en-US" sz="1400" dirty="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5482930" y="4908848"/>
              <a:ext cx="1493013" cy="2538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Round 3</a:t>
              </a:r>
              <a:endParaRPr lang="en-US" sz="1400" dirty="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5482930" y="5902128"/>
              <a:ext cx="1493013" cy="2538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Winner Page</a:t>
              </a:r>
              <a:endParaRPr lang="en-US" sz="1400" dirty="0"/>
            </a:p>
          </p:txBody>
        </p:sp>
        <p:cxnSp>
          <p:nvCxnSpPr>
            <p:cNvPr id="3" name="Straight Connector 2"/>
            <p:cNvCxnSpPr/>
            <p:nvPr/>
          </p:nvCxnSpPr>
          <p:spPr>
            <a:xfrm>
              <a:off x="7889346" y="2039320"/>
              <a:ext cx="0" cy="344061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H="1" flipV="1">
              <a:off x="3012605" y="2034459"/>
              <a:ext cx="2470326" cy="243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2258198" y="1149450"/>
              <a:ext cx="0" cy="760533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flipH="1" flipV="1">
              <a:off x="2244243" y="1149450"/>
              <a:ext cx="1256215" cy="2431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7" name="Oval 26"/>
            <p:cNvSpPr/>
            <p:nvPr/>
          </p:nvSpPr>
          <p:spPr>
            <a:xfrm>
              <a:off x="5217839" y="2332405"/>
              <a:ext cx="530181" cy="497032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 smtClean="0"/>
                <a:t>Win</a:t>
              </a:r>
              <a:endParaRPr lang="en-US" sz="800" dirty="0"/>
            </a:p>
          </p:txBody>
        </p:sp>
        <p:sp>
          <p:nvSpPr>
            <p:cNvPr id="28" name="Oval 27"/>
            <p:cNvSpPr/>
            <p:nvPr/>
          </p:nvSpPr>
          <p:spPr>
            <a:xfrm>
              <a:off x="6710852" y="2314179"/>
              <a:ext cx="530181" cy="497032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 smtClean="0"/>
                <a:t>Lose</a:t>
              </a:r>
              <a:endParaRPr lang="en-US" sz="800" dirty="0"/>
            </a:p>
          </p:txBody>
        </p:sp>
        <p:cxnSp>
          <p:nvCxnSpPr>
            <p:cNvPr id="30" name="Straight Connector 29"/>
            <p:cNvCxnSpPr/>
            <p:nvPr/>
          </p:nvCxnSpPr>
          <p:spPr>
            <a:xfrm>
              <a:off x="6094958" y="2216480"/>
              <a:ext cx="0" cy="310666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6365675" y="2213554"/>
              <a:ext cx="0" cy="310666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5754115" y="2516332"/>
              <a:ext cx="340843" cy="5446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6343815" y="2524220"/>
              <a:ext cx="367037" cy="0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>
              <a:off x="5732979" y="2668732"/>
              <a:ext cx="525960" cy="0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>
              <a:off x="7241033" y="2534628"/>
              <a:ext cx="648313" cy="0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>
              <a:off x="6263134" y="2660844"/>
              <a:ext cx="0" cy="263504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sp>
          <p:nvSpPr>
            <p:cNvPr id="53" name="Oval 52"/>
            <p:cNvSpPr/>
            <p:nvPr/>
          </p:nvSpPr>
          <p:spPr>
            <a:xfrm>
              <a:off x="5224936" y="3309485"/>
              <a:ext cx="530181" cy="497032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 smtClean="0"/>
                <a:t>Win</a:t>
              </a:r>
              <a:endParaRPr lang="en-US" sz="800" dirty="0"/>
            </a:p>
          </p:txBody>
        </p:sp>
        <p:sp>
          <p:nvSpPr>
            <p:cNvPr id="54" name="Oval 53"/>
            <p:cNvSpPr/>
            <p:nvPr/>
          </p:nvSpPr>
          <p:spPr>
            <a:xfrm>
              <a:off x="6717949" y="3291259"/>
              <a:ext cx="530181" cy="497032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 smtClean="0"/>
                <a:t>Lose</a:t>
              </a:r>
              <a:endParaRPr lang="en-US" sz="800" dirty="0"/>
            </a:p>
          </p:txBody>
        </p:sp>
        <p:cxnSp>
          <p:nvCxnSpPr>
            <p:cNvPr id="55" name="Straight Connector 54"/>
            <p:cNvCxnSpPr/>
            <p:nvPr/>
          </p:nvCxnSpPr>
          <p:spPr>
            <a:xfrm>
              <a:off x="6102055" y="3193560"/>
              <a:ext cx="0" cy="310666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>
              <a:off x="6372772" y="3190634"/>
              <a:ext cx="0" cy="310666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>
              <a:off x="5761212" y="3493412"/>
              <a:ext cx="340843" cy="5446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>
              <a:off x="6350912" y="3501300"/>
              <a:ext cx="367037" cy="0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>
              <a:off x="5740076" y="3645812"/>
              <a:ext cx="525960" cy="0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6270231" y="3637924"/>
              <a:ext cx="0" cy="263504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sp>
          <p:nvSpPr>
            <p:cNvPr id="61" name="Oval 60"/>
            <p:cNvSpPr/>
            <p:nvPr/>
          </p:nvSpPr>
          <p:spPr>
            <a:xfrm>
              <a:off x="5237713" y="4299143"/>
              <a:ext cx="530181" cy="497032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 smtClean="0"/>
                <a:t>Win</a:t>
              </a:r>
              <a:endParaRPr lang="en-US" sz="800" dirty="0"/>
            </a:p>
          </p:txBody>
        </p:sp>
        <p:sp>
          <p:nvSpPr>
            <p:cNvPr id="62" name="Oval 61"/>
            <p:cNvSpPr/>
            <p:nvPr/>
          </p:nvSpPr>
          <p:spPr>
            <a:xfrm>
              <a:off x="6730726" y="4280917"/>
              <a:ext cx="530181" cy="497032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 smtClean="0"/>
                <a:t>Lose</a:t>
              </a:r>
              <a:endParaRPr lang="en-US" sz="800" dirty="0"/>
            </a:p>
          </p:txBody>
        </p:sp>
        <p:cxnSp>
          <p:nvCxnSpPr>
            <p:cNvPr id="63" name="Straight Connector 62"/>
            <p:cNvCxnSpPr/>
            <p:nvPr/>
          </p:nvCxnSpPr>
          <p:spPr>
            <a:xfrm>
              <a:off x="6114832" y="4183218"/>
              <a:ext cx="0" cy="310666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>
              <a:off x="6385549" y="4180292"/>
              <a:ext cx="0" cy="310666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>
              <a:off x="5773989" y="4483070"/>
              <a:ext cx="340843" cy="5446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>
              <a:off x="6363689" y="4490958"/>
              <a:ext cx="367037" cy="0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>
              <a:off x="5752853" y="4635470"/>
              <a:ext cx="525960" cy="0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>
              <a:off x="6283008" y="4627582"/>
              <a:ext cx="0" cy="263504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sp>
          <p:nvSpPr>
            <p:cNvPr id="69" name="Oval 68"/>
            <p:cNvSpPr/>
            <p:nvPr/>
          </p:nvSpPr>
          <p:spPr>
            <a:xfrm>
              <a:off x="5258378" y="5285196"/>
              <a:ext cx="530181" cy="497032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 smtClean="0"/>
                <a:t>Win</a:t>
              </a:r>
              <a:endParaRPr lang="en-US" sz="800" dirty="0"/>
            </a:p>
          </p:txBody>
        </p:sp>
        <p:sp>
          <p:nvSpPr>
            <p:cNvPr id="70" name="Oval 69"/>
            <p:cNvSpPr/>
            <p:nvPr/>
          </p:nvSpPr>
          <p:spPr>
            <a:xfrm>
              <a:off x="6751391" y="5266970"/>
              <a:ext cx="530181" cy="497032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 smtClean="0"/>
                <a:t>Lose</a:t>
              </a:r>
              <a:endParaRPr lang="en-US" sz="800" dirty="0"/>
            </a:p>
          </p:txBody>
        </p:sp>
        <p:cxnSp>
          <p:nvCxnSpPr>
            <p:cNvPr id="71" name="Straight Connector 70"/>
            <p:cNvCxnSpPr/>
            <p:nvPr/>
          </p:nvCxnSpPr>
          <p:spPr>
            <a:xfrm>
              <a:off x="6135497" y="5169271"/>
              <a:ext cx="0" cy="310666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>
              <a:off x="6406214" y="5166345"/>
              <a:ext cx="0" cy="310666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>
              <a:off x="5794654" y="5469123"/>
              <a:ext cx="340843" cy="5446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>
              <a:off x="6384354" y="5477011"/>
              <a:ext cx="367037" cy="0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>
              <a:off x="5773518" y="5621523"/>
              <a:ext cx="525960" cy="0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>
              <a:off x="6303673" y="5613635"/>
              <a:ext cx="0" cy="263504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 flipV="1">
              <a:off x="7281572" y="5469123"/>
              <a:ext cx="607774" cy="10814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 flipV="1">
              <a:off x="7281572" y="4485551"/>
              <a:ext cx="607774" cy="10814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/>
            <p:nvPr/>
          </p:nvCxnSpPr>
          <p:spPr>
            <a:xfrm flipV="1">
              <a:off x="7248130" y="3498858"/>
              <a:ext cx="641216" cy="10814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/>
          </p:nvCxnSpPr>
          <p:spPr>
            <a:xfrm flipH="1">
              <a:off x="7016172" y="2034459"/>
              <a:ext cx="865286" cy="2431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812451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172224" y="733449"/>
            <a:ext cx="8749472" cy="5827829"/>
            <a:chOff x="0" y="927165"/>
            <a:chExt cx="8749472" cy="5827829"/>
          </a:xfrm>
        </p:grpSpPr>
        <p:pic>
          <p:nvPicPr>
            <p:cNvPr id="5" name="Picture 4" descr="skyandgrass.jp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927165"/>
              <a:ext cx="8749472" cy="5827829"/>
            </a:xfrm>
            <a:prstGeom prst="rect">
              <a:avLst/>
            </a:prstGeom>
          </p:spPr>
        </p:pic>
        <p:grpSp>
          <p:nvGrpSpPr>
            <p:cNvPr id="9" name="Group 8"/>
            <p:cNvGrpSpPr/>
            <p:nvPr/>
          </p:nvGrpSpPr>
          <p:grpSpPr>
            <a:xfrm>
              <a:off x="0" y="5101267"/>
              <a:ext cx="8749472" cy="1191417"/>
              <a:chOff x="0" y="4261831"/>
              <a:chExt cx="8749472" cy="1191417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 rotWithShape="1">
              <a:blip r:embed="rId3"/>
              <a:srcRect l="4247" t="16069" b="15972"/>
              <a:stretch/>
            </p:blipFill>
            <p:spPr>
              <a:xfrm>
                <a:off x="0" y="4261831"/>
                <a:ext cx="2374095" cy="1191417"/>
              </a:xfrm>
              <a:prstGeom prst="rect">
                <a:avLst/>
              </a:prstGeom>
            </p:spPr>
          </p:pic>
          <p:pic>
            <p:nvPicPr>
              <p:cNvPr id="6" name="Picture 5"/>
              <p:cNvPicPr>
                <a:picLocks noChangeAspect="1"/>
              </p:cNvPicPr>
              <p:nvPr/>
            </p:nvPicPr>
            <p:blipFill rotWithShape="1">
              <a:blip r:embed="rId3"/>
              <a:srcRect t="16069" b="15972"/>
              <a:stretch/>
            </p:blipFill>
            <p:spPr>
              <a:xfrm>
                <a:off x="2248785" y="4261831"/>
                <a:ext cx="2479387" cy="1191417"/>
              </a:xfrm>
              <a:prstGeom prst="rect">
                <a:avLst/>
              </a:prstGeom>
            </p:spPr>
          </p:pic>
          <p:pic>
            <p:nvPicPr>
              <p:cNvPr id="7" name="Picture 6"/>
              <p:cNvPicPr>
                <a:picLocks noChangeAspect="1"/>
              </p:cNvPicPr>
              <p:nvPr/>
            </p:nvPicPr>
            <p:blipFill rotWithShape="1">
              <a:blip r:embed="rId3"/>
              <a:srcRect t="16069" b="15972"/>
              <a:stretch/>
            </p:blipFill>
            <p:spPr>
              <a:xfrm>
                <a:off x="4578214" y="4261831"/>
                <a:ext cx="2479387" cy="1191417"/>
              </a:xfrm>
              <a:prstGeom prst="rect">
                <a:avLst/>
              </a:prstGeom>
            </p:spPr>
          </p:pic>
          <p:pic>
            <p:nvPicPr>
              <p:cNvPr id="8" name="Picture 7"/>
              <p:cNvPicPr>
                <a:picLocks noChangeAspect="1"/>
              </p:cNvPicPr>
              <p:nvPr/>
            </p:nvPicPr>
            <p:blipFill rotWithShape="1">
              <a:blip r:embed="rId3"/>
              <a:srcRect t="16069" r="26449" b="15972"/>
              <a:stretch/>
            </p:blipFill>
            <p:spPr>
              <a:xfrm>
                <a:off x="6925869" y="4261831"/>
                <a:ext cx="1823603" cy="1191417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0536235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4182</TotalTime>
  <Words>135</Words>
  <Application>Microsoft Macintosh PowerPoint</Application>
  <PresentationFormat>On-screen Show (4:3)</PresentationFormat>
  <Paragraphs>70</Paragraphs>
  <Slides>4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5" baseType="lpstr"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Henson Tay</dc:creator>
  <cp:lastModifiedBy>Henson Tay</cp:lastModifiedBy>
  <cp:revision>14</cp:revision>
  <dcterms:created xsi:type="dcterms:W3CDTF">2016-10-03T04:00:49Z</dcterms:created>
  <dcterms:modified xsi:type="dcterms:W3CDTF">2016-10-06T03:45:43Z</dcterms:modified>
</cp:coreProperties>
</file>